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8" r:id="rId8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734-BB09-4000-BECE-F194B3571E05}" type="datetimeFigureOut">
              <a:rPr lang="it-CH" smtClean="0"/>
              <a:pPr/>
              <a:t>21.05.2013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376E-7C01-4FA1-AF61-644FA639E00B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734-BB09-4000-BECE-F194B3571E05}" type="datetimeFigureOut">
              <a:rPr lang="it-CH" smtClean="0"/>
              <a:pPr/>
              <a:t>21.05.2013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376E-7C01-4FA1-AF61-644FA639E00B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734-BB09-4000-BECE-F194B3571E05}" type="datetimeFigureOut">
              <a:rPr lang="it-CH" smtClean="0"/>
              <a:pPr/>
              <a:t>21.05.2013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376E-7C01-4FA1-AF61-644FA639E00B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734-BB09-4000-BECE-F194B3571E05}" type="datetimeFigureOut">
              <a:rPr lang="it-CH" smtClean="0"/>
              <a:pPr/>
              <a:t>21.05.2013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376E-7C01-4FA1-AF61-644FA639E00B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734-BB09-4000-BECE-F194B3571E05}" type="datetimeFigureOut">
              <a:rPr lang="it-CH" smtClean="0"/>
              <a:pPr/>
              <a:t>21.05.2013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376E-7C01-4FA1-AF61-644FA639E00B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734-BB09-4000-BECE-F194B3571E05}" type="datetimeFigureOut">
              <a:rPr lang="it-CH" smtClean="0"/>
              <a:pPr/>
              <a:t>21.05.2013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376E-7C01-4FA1-AF61-644FA639E00B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734-BB09-4000-BECE-F194B3571E05}" type="datetimeFigureOut">
              <a:rPr lang="it-CH" smtClean="0"/>
              <a:pPr/>
              <a:t>21.05.2013</a:t>
            </a:fld>
            <a:endParaRPr lang="it-CH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376E-7C01-4FA1-AF61-644FA639E00B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734-BB09-4000-BECE-F194B3571E05}" type="datetimeFigureOut">
              <a:rPr lang="it-CH" smtClean="0"/>
              <a:pPr/>
              <a:t>21.05.2013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376E-7C01-4FA1-AF61-644FA639E00B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734-BB09-4000-BECE-F194B3571E05}" type="datetimeFigureOut">
              <a:rPr lang="it-CH" smtClean="0"/>
              <a:pPr/>
              <a:t>21.05.2013</a:t>
            </a:fld>
            <a:endParaRPr lang="it-CH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376E-7C01-4FA1-AF61-644FA639E00B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734-BB09-4000-BECE-F194B3571E05}" type="datetimeFigureOut">
              <a:rPr lang="it-CH" smtClean="0"/>
              <a:pPr/>
              <a:t>21.05.2013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376E-7C01-4FA1-AF61-644FA639E00B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734-BB09-4000-BECE-F194B3571E05}" type="datetimeFigureOut">
              <a:rPr lang="it-CH" smtClean="0"/>
              <a:pPr/>
              <a:t>21.05.2013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376E-7C01-4FA1-AF61-644FA639E00B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2C734-BB09-4000-BECE-F194B3571E05}" type="datetimeFigureOut">
              <a:rPr lang="it-CH" smtClean="0"/>
              <a:pPr/>
              <a:t>21.05.2013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376E-7C01-4FA1-AF61-644FA639E00B}" type="slidenum">
              <a:rPr lang="it-CH" smtClean="0"/>
              <a:pPr/>
              <a:t>‹N›</a:t>
            </a:fld>
            <a:endParaRPr 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-2472"/>
            <a:ext cx="6120680" cy="686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9"/>
    </mc:Choice>
    <mc:Fallback>
      <p:transition spd="slow" advTm="2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511752" cy="632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87905"/>
            <a:ext cx="5688632" cy="601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5976664" cy="625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5976664" cy="63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5444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185586" cy="691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Presentazione su schermo (4:3)</PresentationFormat>
  <Paragraphs>0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Luk</cp:lastModifiedBy>
  <cp:revision>4</cp:revision>
  <dcterms:created xsi:type="dcterms:W3CDTF">2013-05-03T15:04:39Z</dcterms:created>
  <dcterms:modified xsi:type="dcterms:W3CDTF">2013-05-21T08:38:31Z</dcterms:modified>
</cp:coreProperties>
</file>